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4" r:id="rId1"/>
    <p:sldMasterId id="2147484356" r:id="rId2"/>
  </p:sldMasterIdLst>
  <p:notesMasterIdLst>
    <p:notesMasterId r:id="rId63"/>
  </p:notesMasterIdLst>
  <p:handoutMasterIdLst>
    <p:handoutMasterId r:id="rId64"/>
  </p:handoutMasterIdLst>
  <p:sldIdLst>
    <p:sldId id="256" r:id="rId3"/>
    <p:sldId id="313" r:id="rId4"/>
    <p:sldId id="527" r:id="rId5"/>
    <p:sldId id="815" r:id="rId6"/>
    <p:sldId id="259" r:id="rId7"/>
    <p:sldId id="260" r:id="rId8"/>
    <p:sldId id="261" r:id="rId9"/>
    <p:sldId id="812" r:id="rId10"/>
    <p:sldId id="728" r:id="rId11"/>
    <p:sldId id="770" r:id="rId12"/>
    <p:sldId id="771" r:id="rId13"/>
    <p:sldId id="797" r:id="rId14"/>
    <p:sldId id="799" r:id="rId15"/>
    <p:sldId id="800" r:id="rId16"/>
    <p:sldId id="801" r:id="rId17"/>
    <p:sldId id="802" r:id="rId18"/>
    <p:sldId id="757" r:id="rId19"/>
    <p:sldId id="813" r:id="rId20"/>
    <p:sldId id="814" r:id="rId21"/>
    <p:sldId id="816" r:id="rId22"/>
    <p:sldId id="817" r:id="rId23"/>
    <p:sldId id="823" r:id="rId24"/>
    <p:sldId id="824" r:id="rId25"/>
    <p:sldId id="825" r:id="rId26"/>
    <p:sldId id="826" r:id="rId27"/>
    <p:sldId id="827" r:id="rId28"/>
    <p:sldId id="828" r:id="rId29"/>
    <p:sldId id="829" r:id="rId30"/>
    <p:sldId id="830" r:id="rId31"/>
    <p:sldId id="831" r:id="rId32"/>
    <p:sldId id="832" r:id="rId33"/>
    <p:sldId id="833" r:id="rId34"/>
    <p:sldId id="834" r:id="rId35"/>
    <p:sldId id="835" r:id="rId36"/>
    <p:sldId id="836" r:id="rId37"/>
    <p:sldId id="837" r:id="rId38"/>
    <p:sldId id="838" r:id="rId39"/>
    <p:sldId id="839" r:id="rId40"/>
    <p:sldId id="840" r:id="rId41"/>
    <p:sldId id="841" r:id="rId42"/>
    <p:sldId id="842" r:id="rId43"/>
    <p:sldId id="843" r:id="rId44"/>
    <p:sldId id="711" r:id="rId45"/>
    <p:sldId id="635" r:id="rId46"/>
    <p:sldId id="636" r:id="rId47"/>
    <p:sldId id="637" r:id="rId48"/>
    <p:sldId id="818" r:id="rId49"/>
    <p:sldId id="819" r:id="rId50"/>
    <p:sldId id="820" r:id="rId51"/>
    <p:sldId id="821" r:id="rId52"/>
    <p:sldId id="822" r:id="rId53"/>
    <p:sldId id="731" r:id="rId54"/>
    <p:sldId id="652" r:id="rId55"/>
    <p:sldId id="756" r:id="rId56"/>
    <p:sldId id="654" r:id="rId57"/>
    <p:sldId id="655" r:id="rId58"/>
    <p:sldId id="656" r:id="rId59"/>
    <p:sldId id="628" r:id="rId60"/>
    <p:sldId id="657" r:id="rId61"/>
    <p:sldId id="347" r:id="rId6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B279A-8580-4B3C-B48A-6E7C60C0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7348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D4DF3-89BA-4B6B-AF25-9F933000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603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65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43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44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6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D4DF3-89BA-4B6B-AF25-9F93300073F5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9/19/2011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A5E38C9-42AE-4216-8F28-F49273B236B2}" type="datetime1">
              <a:rPr lang="en-US" smtClean="0"/>
              <a:t>9/21/2015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4891-D4D0-4C39-990A-E612ABB87D1B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FF9E-A53E-4555-8825-EBF578567071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52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3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3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93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8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74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4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EC14-F93E-4374-A01B-29F8054F9BDE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5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24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4836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62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4579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92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52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532A-527D-42E7-8691-2B6D2535BA4C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0C8F-06B9-4D73-A61E-4E5E8604A4E9}" type="datetime1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12FB-FD64-4D5B-9456-5BAB7F7836E4}" type="datetime1">
              <a:rPr lang="en-US" smtClean="0"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F843-334F-4F74-ACF4-2A51B8690102}" type="datetime1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0A97-A686-45E5-AB76-2AA0A9EBE0E7}" type="datetime1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7019-0E88-42EA-978B-3B7C5497A7AD}" type="datetime1">
              <a:rPr lang="en-US" smtClean="0"/>
              <a:t>9/21/2015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DCCF-D78D-4558-8EC8-192A6B4DD346}" type="datetime1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99BA02E-69E8-4B7B-B24B-AE65EC554BC1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41E2138-4F6C-4DD3-AFF1-0FFDB151C5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ransition>
    <p:fade thruBlk="1"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E22C3B6-6B43-430F-A541-8123A0A0A3AD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9/21/2015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E932FC1-E2EC-452B-AC05-EBA56C473BC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06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68" r:id="rId12"/>
    <p:sldLayoutId id="2147484369" r:id="rId13"/>
    <p:sldLayoutId id="2147484370" r:id="rId14"/>
    <p:sldLayoutId id="2147484371" r:id="rId15"/>
    <p:sldLayoutId id="2147484372" r:id="rId16"/>
    <p:sldLayoutId id="21474843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90799"/>
            <a:ext cx="5344886" cy="2133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MAIZE </a:t>
            </a:r>
            <a:r>
              <a:rPr lang="en-US" b="1" dirty="0">
                <a:solidFill>
                  <a:schemeClr val="tx1"/>
                </a:solidFill>
              </a:rPr>
              <a:t>CITY COUNCIL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REGULAR MEETING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 BUILDING COMMISSION MEETING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 smtClean="0"/>
              <a:t>SEPTEMBER 21, 2015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86" y="2057400"/>
            <a:ext cx="37338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92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2514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b="1" u="sng" dirty="0" smtClean="0">
                <a:solidFill>
                  <a:schemeClr val="tx1"/>
                </a:solidFill>
              </a:rPr>
              <a:t>MPBC AGENDA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1) CALL TO ORDER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752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2) ROLL CALL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752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3)  APPROVAL OF AGENDA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752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4)  APPROVAL OF MINUTES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752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5) NEW BUSINESS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32004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5A)  BIDS AND SALE OF MPBC BONDS FOR THE PUBLIC WORKS BUILDING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22098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6) ADJOURNMENT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371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RECONVENE CITY COUNCIL MEETING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64008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7)  Old Business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81534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7A)  City Approving Ordinance MPBC Bonds and Lease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9130" y="3200400"/>
            <a:ext cx="7799070" cy="1470025"/>
          </a:xfrm>
        </p:spPr>
        <p:txBody>
          <a:bodyPr>
            <a:normAutofit/>
          </a:bodyPr>
          <a:lstStyle/>
          <a:p>
            <a:pPr marL="182880" lvl="0" indent="0">
              <a:buNone/>
            </a:pPr>
            <a:r>
              <a:rPr lang="en-US" dirty="0" smtClean="0"/>
              <a:t>1)  Call </a:t>
            </a:r>
            <a:r>
              <a:rPr lang="en-US" dirty="0"/>
              <a:t>to </a:t>
            </a:r>
            <a:r>
              <a:rPr lang="en-US" dirty="0" smtClean="0"/>
              <a:t>Order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685800" y="222068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 smtClean="0"/>
              <a:t>AGENDA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6654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8153400" cy="1470025"/>
          </a:xfrm>
        </p:spPr>
        <p:txBody>
          <a:bodyPr>
            <a:normAutofit/>
          </a:bodyPr>
          <a:lstStyle/>
          <a:p>
            <a:pPr marL="182880"/>
            <a:r>
              <a:rPr lang="en-US" dirty="0" smtClean="0">
                <a:solidFill>
                  <a:schemeClr val="tx1"/>
                </a:solidFill>
              </a:rPr>
              <a:t>8) New Business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81534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A)  Zoning Case Z-03-015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8" y="0"/>
            <a:ext cx="8878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554" y="6096002"/>
            <a:ext cx="110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Clubhouse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5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1369" y="6104022"/>
            <a:ext cx="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60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2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5511" y="6184233"/>
            <a:ext cx="37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6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9494" y="6160169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36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5511" y="6152148"/>
            <a:ext cx="37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1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0976" y="6087981"/>
            <a:ext cx="86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Garages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77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6359" y="6087980"/>
            <a:ext cx="137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Garages/Back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7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2438400"/>
            <a:ext cx="7772400" cy="1470025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1) Call to Order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3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3006" y="6328612"/>
            <a:ext cx="101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Site Plan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0"/>
            <a:ext cx="665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11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50" y="0"/>
            <a:ext cx="6423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4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50" y="0"/>
            <a:ext cx="6423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6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50" y="0"/>
            <a:ext cx="6423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6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0" y="0"/>
            <a:ext cx="64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9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0" y="0"/>
            <a:ext cx="64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77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0" y="0"/>
            <a:ext cx="64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87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0" y="0"/>
            <a:ext cx="64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2438400"/>
            <a:ext cx="77724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 2)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Roll </a:t>
            </a:r>
            <a:r>
              <a:rPr lang="en-US" dirty="0">
                <a:solidFill>
                  <a:schemeClr val="tx1"/>
                </a:solidFill>
              </a:rPr>
              <a:t>Call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0" y="0"/>
            <a:ext cx="64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39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90" y="0"/>
            <a:ext cx="64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62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CAE0069-F790-4F94-A028-F3931D8CA3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33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Fence Design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12522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124200"/>
            <a:ext cx="9144000" cy="762000"/>
          </a:xfrm>
        </p:spPr>
        <p:txBody>
          <a:bodyPr>
            <a:normAutofit/>
          </a:bodyPr>
          <a:lstStyle/>
          <a:p>
            <a:pPr marL="182880" lvl="0"/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dirty="0" smtClean="0">
                <a:solidFill>
                  <a:schemeClr val="tx1"/>
                </a:solidFill>
              </a:rPr>
              <a:t>) Reports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124200"/>
            <a:ext cx="9144000" cy="7620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Police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0886" y="3200400"/>
            <a:ext cx="9154886" cy="609600"/>
          </a:xfrm>
        </p:spPr>
        <p:txBody>
          <a:bodyPr>
            <a:normAutofit fontScale="90000"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Public Works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124200"/>
            <a:ext cx="9144000" cy="8382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City Engineer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Sidewalk on King Street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2"/>
          <a:stretch/>
        </p:blipFill>
        <p:spPr>
          <a:xfrm>
            <a:off x="457200" y="1447800"/>
            <a:ext cx="82296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0123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34996"/>
            <a:ext cx="7024744" cy="648736"/>
          </a:xfrm>
        </p:spPr>
        <p:txBody>
          <a:bodyPr/>
          <a:lstStyle/>
          <a:p>
            <a:pPr algn="ctr"/>
            <a:r>
              <a:rPr lang="en-US" sz="3600" dirty="0" smtClean="0"/>
              <a:t>37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72846"/>
            <a:ext cx="8153400" cy="5275346"/>
          </a:xfrm>
        </p:spPr>
      </p:pic>
      <p:sp>
        <p:nvSpPr>
          <p:cNvPr id="3" name="TextBox 2"/>
          <p:cNvSpPr txBox="1"/>
          <p:nvPr/>
        </p:nvSpPr>
        <p:spPr>
          <a:xfrm>
            <a:off x="762000" y="914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99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685800"/>
          </a:xfrm>
        </p:spPr>
        <p:txBody>
          <a:bodyPr/>
          <a:lstStyle/>
          <a:p>
            <a:pPr algn="ctr"/>
            <a:r>
              <a:rPr lang="en-US" sz="3600" dirty="0" smtClean="0"/>
              <a:t>Busby, Ford and Reimer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7267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676400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3) 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Pledge </a:t>
            </a:r>
            <a:r>
              <a:rPr lang="en-US" dirty="0">
                <a:solidFill>
                  <a:schemeClr val="tx1"/>
                </a:solidFill>
                <a:effectLst/>
              </a:rPr>
              <a:t>of Allegiance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</a:t>
            </a:r>
            <a:br>
              <a:rPr lang="en-US" dirty="0" smtClean="0">
                <a:solidFill>
                  <a:schemeClr val="tx1"/>
                </a:solidFill>
                <a:effectLst/>
              </a:rPr>
            </a:br>
            <a:r>
              <a:rPr lang="en-US" dirty="0" smtClean="0">
                <a:solidFill>
                  <a:schemeClr val="tx1"/>
                </a:solidFill>
                <a:effectLst/>
              </a:rPr>
              <a:t>Moment </a:t>
            </a:r>
            <a:r>
              <a:rPr lang="en-US" dirty="0">
                <a:solidFill>
                  <a:schemeClr val="tx1"/>
                </a:solidFill>
                <a:effectLst/>
              </a:rPr>
              <a:t>of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Silence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Dairy Queen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28070"/>
          <a:stretch/>
        </p:blipFill>
        <p:spPr>
          <a:xfrm>
            <a:off x="424543" y="1447800"/>
            <a:ext cx="8262257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296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Aero Tech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-16"/>
          <a:stretch/>
        </p:blipFill>
        <p:spPr>
          <a:xfrm>
            <a:off x="457200" y="1355409"/>
            <a:ext cx="8229600" cy="5286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6924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9144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Planning Administrator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438400"/>
            <a:ext cx="9144000" cy="14478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City Clerk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9144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Legal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438400"/>
            <a:ext cx="9144000" cy="12192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Operations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362200"/>
            <a:ext cx="9144000" cy="12954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Mayor’s Report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1371600"/>
          </a:xfrm>
        </p:spPr>
        <p:txBody>
          <a:bodyPr>
            <a:normAutofit/>
          </a:bodyPr>
          <a:lstStyle/>
          <a:p>
            <a:pPr marL="182880" lvl="0"/>
            <a:r>
              <a:rPr lang="en-US" dirty="0" smtClean="0">
                <a:solidFill>
                  <a:schemeClr val="tx1"/>
                </a:solidFill>
              </a:rPr>
              <a:t>Council Member’s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Reports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362200"/>
            <a:ext cx="9144000" cy="2057399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10) Executive Session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438400"/>
            <a:ext cx="9144000" cy="14478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11) Adjournment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752600"/>
            <a:ext cx="8839200" cy="2057399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4) APPROVAL OF AGENDA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4471"/>
            <a:ext cx="5029200" cy="1752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MAIZE CITY COUNCIL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REGULAR </a:t>
            </a:r>
            <a:r>
              <a:rPr lang="en-US" b="1" dirty="0" smtClean="0">
                <a:solidFill>
                  <a:schemeClr val="tx1"/>
                </a:solidFill>
              </a:rPr>
              <a:t>MEETING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AUGUST 17, 2015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81200"/>
            <a:ext cx="4114800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87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362200"/>
            <a:ext cx="8839200" cy="1470025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5)  Public Comments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48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6)  Consent Agenda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34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25146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RECESS CITY COUNCIL MEETING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CONVENE MAIZE PUBLIC BUILDING COMMISSION MEETING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1371600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2205</TotalTime>
  <Words>186</Words>
  <Application>Microsoft Office PowerPoint</Application>
  <PresentationFormat>On-screen Show (4:3)</PresentationFormat>
  <Paragraphs>123</Paragraphs>
  <Slides>60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Austin</vt:lpstr>
      <vt:lpstr>Slice</vt:lpstr>
      <vt:lpstr>PowerPoint Presentation</vt:lpstr>
      <vt:lpstr>1)  Call to Order</vt:lpstr>
      <vt:lpstr>1) Call to Order</vt:lpstr>
      <vt:lpstr>       2) Roll Call</vt:lpstr>
      <vt:lpstr>  3)  Pledge of Allegiance/ Moment of Silence</vt:lpstr>
      <vt:lpstr>    4) APPROVAL OF AGENDA</vt:lpstr>
      <vt:lpstr>5)  Public Comments</vt:lpstr>
      <vt:lpstr>  6)  Consent Agenda</vt:lpstr>
      <vt:lpstr>RECESS CITY COUNCIL MEETING  AND  CONVENE MAIZE PUBLIC BUILDING COMMISSION MEETING</vt:lpstr>
      <vt:lpstr>MPBC AGENDA   1) CALL TO ORDER</vt:lpstr>
      <vt:lpstr>2) ROLL CALL</vt:lpstr>
      <vt:lpstr>3)  APPROVAL OF AGENDA</vt:lpstr>
      <vt:lpstr>4)  APPROVAL OF MINUTES </vt:lpstr>
      <vt:lpstr>5) NEW BUSINESS </vt:lpstr>
      <vt:lpstr>5A)  BIDS AND SALE OF MPBC BONDS FOR THE PUBLIC WORKS BUILDING   </vt:lpstr>
      <vt:lpstr>6) ADJOURNMENT </vt:lpstr>
      <vt:lpstr>RECONVENE CITY COUNCIL MEETING</vt:lpstr>
      <vt:lpstr>  7)  Old Business</vt:lpstr>
      <vt:lpstr>  7A)  City Approving Ordinance MPBC Bonds and Lease</vt:lpstr>
      <vt:lpstr>8) New Business</vt:lpstr>
      <vt:lpstr>  8A)  Zoning Case Z-03-015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9) Reports</vt:lpstr>
      <vt:lpstr>Police</vt:lpstr>
      <vt:lpstr>Public Works</vt:lpstr>
      <vt:lpstr>City Engineer</vt:lpstr>
      <vt:lpstr>Sidewalk on King Street</vt:lpstr>
      <vt:lpstr>37th Street</vt:lpstr>
      <vt:lpstr>Busby, Ford and Reimer</vt:lpstr>
      <vt:lpstr>Dairy Queen</vt:lpstr>
      <vt:lpstr>Aero Tech</vt:lpstr>
      <vt:lpstr>Planning Administrator</vt:lpstr>
      <vt:lpstr>City Clerk</vt:lpstr>
      <vt:lpstr>Legal</vt:lpstr>
      <vt:lpstr>Operations</vt:lpstr>
      <vt:lpstr>Mayor’s Report</vt:lpstr>
      <vt:lpstr>Council Member’s  Reports</vt:lpstr>
      <vt:lpstr> 10) Executive Session </vt:lpstr>
      <vt:lpstr>11) Adjournment</vt:lpstr>
      <vt:lpstr>PowerPoint Presentation</vt:lpstr>
    </vt:vector>
  </TitlesOfParts>
  <Company>City of Maize, Kansas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Bouska</dc:creator>
  <cp:lastModifiedBy>Rebecca Bouska</cp:lastModifiedBy>
  <cp:revision>157</cp:revision>
  <cp:lastPrinted>2012-01-16T20:24:23Z</cp:lastPrinted>
  <dcterms:created xsi:type="dcterms:W3CDTF">2011-09-19T21:20:05Z</dcterms:created>
  <dcterms:modified xsi:type="dcterms:W3CDTF">2015-09-21T21:41:03Z</dcterms:modified>
</cp:coreProperties>
</file>